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75" r:id="rId2"/>
    <p:sldId id="293" r:id="rId3"/>
    <p:sldId id="294" r:id="rId4"/>
    <p:sldId id="295" r:id="rId5"/>
    <p:sldId id="276" r:id="rId6"/>
    <p:sldId id="256" r:id="rId7"/>
    <p:sldId id="277" r:id="rId8"/>
    <p:sldId id="258" r:id="rId9"/>
    <p:sldId id="284" r:id="rId10"/>
    <p:sldId id="286" r:id="rId11"/>
    <p:sldId id="285" r:id="rId12"/>
    <p:sldId id="287" r:id="rId13"/>
    <p:sldId id="292" r:id="rId14"/>
    <p:sldId id="269" r:id="rId15"/>
    <p:sldId id="279" r:id="rId16"/>
    <p:sldId id="280" r:id="rId17"/>
    <p:sldId id="281" r:id="rId18"/>
    <p:sldId id="282" r:id="rId19"/>
    <p:sldId id="266" r:id="rId20"/>
    <p:sldId id="288" r:id="rId21"/>
    <p:sldId id="283" r:id="rId22"/>
    <p:sldId id="274" r:id="rId23"/>
    <p:sldId id="273" r:id="rId24"/>
    <p:sldId id="267" r:id="rId25"/>
    <p:sldId id="259" r:id="rId26"/>
    <p:sldId id="289" r:id="rId27"/>
    <p:sldId id="290" r:id="rId28"/>
    <p:sldId id="291" r:id="rId29"/>
    <p:sldId id="268" r:id="rId30"/>
    <p:sldId id="296" r:id="rId31"/>
    <p:sldId id="26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60"/>
  </p:normalViewPr>
  <p:slideViewPr>
    <p:cSldViewPr>
      <p:cViewPr varScale="1">
        <p:scale>
          <a:sx n="69" d="100"/>
          <a:sy n="69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8370-E5CE-4A67-99C2-5F04E2056F84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6A70B-810F-4E3A-B0CD-DF31C766232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A70B-810F-4E3A-B0CD-DF31C7662328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A70B-810F-4E3A-B0CD-DF31C7662328}" type="slidenum">
              <a:rPr lang="en-GB" smtClean="0"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A70B-810F-4E3A-B0CD-DF31C7662328}" type="slidenum">
              <a:rPr lang="en-GB" smtClean="0"/>
              <a:t>31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7EBF-F1FA-4ECB-BEF0-6A6FFD12930D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A70F-A48B-4645-9F0B-6063869133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7EBF-F1FA-4ECB-BEF0-6A6FFD12930D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A70F-A48B-4645-9F0B-6063869133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7EBF-F1FA-4ECB-BEF0-6A6FFD12930D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A70F-A48B-4645-9F0B-6063869133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7EBF-F1FA-4ECB-BEF0-6A6FFD12930D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A70F-A48B-4645-9F0B-6063869133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7EBF-F1FA-4ECB-BEF0-6A6FFD12930D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7FA70F-A48B-4645-9F0B-6063869133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7EBF-F1FA-4ECB-BEF0-6A6FFD12930D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A70F-A48B-4645-9F0B-6063869133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7EBF-F1FA-4ECB-BEF0-6A6FFD12930D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A70F-A48B-4645-9F0B-6063869133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7EBF-F1FA-4ECB-BEF0-6A6FFD12930D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A70F-A48B-4645-9F0B-6063869133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7EBF-F1FA-4ECB-BEF0-6A6FFD12930D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A70F-A48B-4645-9F0B-6063869133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7EBF-F1FA-4ECB-BEF0-6A6FFD12930D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A70F-A48B-4645-9F0B-6063869133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7EBF-F1FA-4ECB-BEF0-6A6FFD12930D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A70F-A48B-4645-9F0B-6063869133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857EBF-F1FA-4ECB-BEF0-6A6FFD12930D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7FA70F-A48B-4645-9F0B-60638691334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People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worship and pray </a:t>
            </a:r>
            <a:b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in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different ways.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4" name="Content Placeholder 3" descr="5024081279_68556a96d0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276872"/>
            <a:ext cx="3121429" cy="2074025"/>
          </a:xfrm>
        </p:spPr>
      </p:pic>
      <p:pic>
        <p:nvPicPr>
          <p:cNvPr id="5" name="Picture 4" descr="800px-Iccec_wor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429000"/>
            <a:ext cx="3227851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These men are praying outside, in a special place in Jerusalem.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6" name="Content Placeholder 5" descr="wailing-wall-574487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930400"/>
            <a:ext cx="6096000" cy="4048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SassoonPrimary" pitchFamily="34" charset="0"/>
              </a:rPr>
              <a:t>These people have come to pray outside, in a special place called Mecca.</a:t>
            </a:r>
            <a:endParaRPr lang="en-GB" sz="2800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6" name="Content Placeholder 5" descr="mec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708920"/>
            <a:ext cx="3960837" cy="3420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And these people are praying outside in Rome.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6" name="Content Placeholder 5" descr="st pe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132856"/>
            <a:ext cx="5053232" cy="37850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People pray at home too.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6" name="Content Placeholder 5" descr="Thanksgiving_grace_19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276872"/>
            <a:ext cx="4864319" cy="36199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People pray in different ways.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4" name="Content Placeholder 3" descr="Kneeling_at_Angelica_Lutheran_Chu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5"/>
            <a:ext cx="4704523" cy="3528392"/>
          </a:xfrm>
        </p:spPr>
      </p:pic>
      <p:sp>
        <p:nvSpPr>
          <p:cNvPr id="6" name="TextBox 5"/>
          <p:cNvSpPr txBox="1"/>
          <p:nvPr/>
        </p:nvSpPr>
        <p:spPr>
          <a:xfrm>
            <a:off x="3491880" y="580526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Primary" pitchFamily="34" charset="0"/>
              </a:rPr>
              <a:t>Some people kneel.</a:t>
            </a:r>
            <a:endParaRPr lang="en-GB" sz="4000" dirty="0">
              <a:latin typeface="SassoonPrimary" pitchFamily="34" charset="0"/>
            </a:endParaRPr>
          </a:p>
        </p:txBody>
      </p:sp>
      <p:pic>
        <p:nvPicPr>
          <p:cNvPr id="7" name="Content Placeholder 3" descr="prayer in chu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06084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861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These churches have lots of lovely kneelers. Have you ever seen any like these?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4" name="Content Placeholder 3" descr="kneel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88640"/>
            <a:ext cx="2952328" cy="3941510"/>
          </a:xfrm>
        </p:spPr>
      </p:pic>
      <p:pic>
        <p:nvPicPr>
          <p:cNvPr id="5" name="Picture 4" descr="Kneelers,_All_Saints_Church_-_geograph.org.uk_-_1057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93812"/>
            <a:ext cx="4392488" cy="329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Some people stand to pray.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4" name="Content Placeholder 3" descr="3745063584_af6cd12f9c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8396" y="1600200"/>
            <a:ext cx="710720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Some people sit quietly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when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they pray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60775310_f82af63b38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Some people touch their foreheads to the ground when they pray.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4" name="Content Placeholder 3" descr="Agencia Bras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276872"/>
            <a:ext cx="4464496" cy="3348372"/>
          </a:xfrm>
        </p:spPr>
      </p:pic>
      <p:sp>
        <p:nvSpPr>
          <p:cNvPr id="5" name="Rectangle 4"/>
          <p:cNvSpPr/>
          <p:nvPr/>
        </p:nvSpPr>
        <p:spPr>
          <a:xfrm>
            <a:off x="5148064" y="5877272"/>
            <a:ext cx="22878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/>
              <a:t>Photo by: Antonio Melina/</a:t>
            </a:r>
            <a:r>
              <a:rPr lang="en-GB" sz="1000" dirty="0" err="1" smtClean="0"/>
              <a:t>Agência</a:t>
            </a:r>
            <a:r>
              <a:rPr lang="en-GB" sz="1000" dirty="0" smtClean="0"/>
              <a:t> </a:t>
            </a:r>
            <a:r>
              <a:rPr lang="en-GB" sz="1000" dirty="0" err="1" smtClean="0"/>
              <a:t>Brasil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Some people pray with their hands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together.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4" name="Content Placeholder 3" descr="girl-20878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4944" y="1600200"/>
            <a:ext cx="313411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tained-glass-72960_6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19672" y="18864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What does ‘worship’ mean?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Some people pray with their hands lifted up.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6" name="Content Placeholder 5" descr="praise pray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0012" y="2192947"/>
            <a:ext cx="5408292" cy="38283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Sometimes people pray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together.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4" name="Content Placeholder 3" descr="thailand-453393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925637"/>
            <a:ext cx="6096000" cy="405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Sometimes people pray all by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themselves.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602060"/>
            <a:ext cx="3618706" cy="2399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Some people have things that help them to pray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6" name="Content Placeholder 5" descr="church-369811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5852583" cy="4389437"/>
          </a:xfrm>
        </p:spPr>
      </p:pic>
      <p:sp>
        <p:nvSpPr>
          <p:cNvPr id="7" name="TextBox 6"/>
          <p:cNvSpPr txBox="1"/>
          <p:nvPr/>
        </p:nvSpPr>
        <p:spPr>
          <a:xfrm>
            <a:off x="6084168" y="4005064"/>
            <a:ext cx="280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SassoonPrimary" pitchFamily="34" charset="0"/>
              </a:rPr>
              <a:t>like candles</a:t>
            </a:r>
            <a:endParaRPr lang="en-GB" sz="4400" dirty="0">
              <a:latin typeface="SassoonPrimar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ros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4905895" cy="3674686"/>
          </a:xfrm>
        </p:spPr>
      </p:pic>
      <p:sp>
        <p:nvSpPr>
          <p:cNvPr id="7" name="TextBox 6"/>
          <p:cNvSpPr txBox="1"/>
          <p:nvPr/>
        </p:nvSpPr>
        <p:spPr>
          <a:xfrm>
            <a:off x="5724128" y="2276872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SassoonPrimary" pitchFamily="34" charset="0"/>
              </a:rPr>
              <a:t>o</a:t>
            </a:r>
            <a:r>
              <a:rPr lang="en-GB" sz="4400" dirty="0" smtClean="0">
                <a:latin typeface="SassoonPrimary" pitchFamily="34" charset="0"/>
              </a:rPr>
              <a:t>r beads</a:t>
            </a:r>
            <a:endParaRPr lang="en-GB" sz="4400" dirty="0">
              <a:latin typeface="SassoonPrimar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ined-glass-482081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6096000" cy="40290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The light and the beautiful colours of stained -glass windows</a:t>
            </a:r>
            <a:b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</a:b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5877272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can help us to pray.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Some people use prayer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books.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4" name="Content Placeholder 3" descr="IDF_soldier_put_on_tefill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2924091" cy="4389437"/>
          </a:xfrm>
        </p:spPr>
      </p:pic>
      <p:sp>
        <p:nvSpPr>
          <p:cNvPr id="5" name="TextBox 4"/>
          <p:cNvSpPr txBox="1"/>
          <p:nvPr/>
        </p:nvSpPr>
        <p:spPr>
          <a:xfrm>
            <a:off x="3923928" y="2924944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Primary" pitchFamily="34" charset="0"/>
              </a:rPr>
              <a:t>This man is wearing a special cap on his head and has wrapped special prayer boxes on his arm and forehead.</a:t>
            </a:r>
            <a:endParaRPr lang="en-GB" sz="2800" dirty="0">
              <a:latin typeface="SassoonPrimar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Some people cover their heads when they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pray.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4" name="Content Placeholder 3" descr="Te_Deum_Elizarovo_Guslitsa_84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4644516" cy="3096344"/>
          </a:xfrm>
        </p:spPr>
      </p:pic>
      <p:pic>
        <p:nvPicPr>
          <p:cNvPr id="5" name="Picture 4" descr="Indian_Musl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556792"/>
            <a:ext cx="288032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People pray at different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times.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4" name="Content Placeholder 3" descr="School_Lunch_Program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5470625" cy="4389437"/>
          </a:xfrm>
        </p:spPr>
      </p:pic>
      <p:sp>
        <p:nvSpPr>
          <p:cNvPr id="5" name="TextBox 4"/>
          <p:cNvSpPr txBox="1"/>
          <p:nvPr/>
        </p:nvSpPr>
        <p:spPr>
          <a:xfrm>
            <a:off x="4012531" y="3068960"/>
            <a:ext cx="51314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     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Some pray before </a:t>
            </a:r>
          </a:p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             they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eat.</a:t>
            </a:r>
            <a:endParaRPr lang="en-GB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" pitchFamily="34" charset="0"/>
            </a:endParaRPr>
          </a:p>
          <a:p>
            <a:endParaRPr lang="en-GB" sz="3600" dirty="0" smtClean="0"/>
          </a:p>
          <a:p>
            <a:endParaRPr lang="en-GB" sz="3600" dirty="0" smtClean="0"/>
          </a:p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Sometimes this </a:t>
            </a:r>
          </a:p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is called ‘saying grace’.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People say prayers before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they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go to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sleep.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7" name="Content Placeholder 6" descr="Eastman_Johnson,_Child_at_Prayer,_circa_1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844824"/>
            <a:ext cx="2847975" cy="379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hild-375354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692697"/>
            <a:ext cx="3557760" cy="2368134"/>
          </a:xfrm>
        </p:spPr>
      </p:pic>
      <p:pic>
        <p:nvPicPr>
          <p:cNvPr id="5" name="Picture 4" descr="commun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365104"/>
            <a:ext cx="2619375" cy="1752600"/>
          </a:xfrm>
          <a:prstGeom prst="rect">
            <a:avLst/>
          </a:prstGeom>
        </p:spPr>
      </p:pic>
      <p:pic>
        <p:nvPicPr>
          <p:cNvPr id="6" name="Picture 5" descr="rea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435" y="4151638"/>
            <a:ext cx="2466975" cy="1847850"/>
          </a:xfrm>
          <a:prstGeom prst="rect">
            <a:avLst/>
          </a:prstGeom>
        </p:spPr>
      </p:pic>
      <p:pic>
        <p:nvPicPr>
          <p:cNvPr id="7" name="Picture 6" descr="prayer-401401_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60648"/>
            <a:ext cx="3840427" cy="288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3284984"/>
            <a:ext cx="100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p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raying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3140968"/>
            <a:ext cx="95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inging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6165304"/>
            <a:ext cx="3086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r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eading, speaking, listening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6093296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Communion/Mass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3645024"/>
            <a:ext cx="6379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Worship can take different forms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Some people can gather to pray </a:t>
            </a:r>
            <a:b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as many as</a:t>
            </a:r>
            <a:b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eight times a day! 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4" name="Content Placeholder 3" descr="Sisters_(Daughters_of_Mary)_Roman_Catholic_Sing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2564904"/>
            <a:ext cx="5328592" cy="39270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People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worship </a:t>
            </a:r>
            <a:b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and pray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in different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ways.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3600" dirty="0" smtClean="0">
              <a:latin typeface="SassoonPrimary" pitchFamily="34" charset="0"/>
            </a:endParaRPr>
          </a:p>
          <a:p>
            <a:pPr>
              <a:buNone/>
            </a:pP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How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do you 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worship and pray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?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  <p:pic>
        <p:nvPicPr>
          <p:cNvPr id="4" name="Picture 3" descr="choir-303302_6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789040"/>
            <a:ext cx="2554641" cy="2615952"/>
          </a:xfrm>
          <a:prstGeom prst="rect">
            <a:avLst/>
          </a:prstGeom>
        </p:spPr>
      </p:pic>
      <p:pic>
        <p:nvPicPr>
          <p:cNvPr id="6" name="Picture 5" descr="girl pray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284984"/>
            <a:ext cx="1980895" cy="297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lanetshakers_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227248" cy="3920436"/>
          </a:xfrm>
        </p:spPr>
      </p:pic>
      <p:pic>
        <p:nvPicPr>
          <p:cNvPr id="5" name="Picture 4" descr="220px-At-Taqwa_Mosque_-_Prayer_H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17032"/>
            <a:ext cx="3679676" cy="2759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5816" y="2420888"/>
            <a:ext cx="5909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Sometimes worship can be big and loud 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551723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But sometimes it can be still and small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People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worship and pray </a:t>
            </a:r>
            <a:b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in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different places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4" name="Content Placeholder 3" descr="Armagh_Baptist_Church_-_geograph.org.uk_-_623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844824"/>
            <a:ext cx="3342896" cy="2501949"/>
          </a:xfrm>
        </p:spPr>
      </p:pic>
      <p:pic>
        <p:nvPicPr>
          <p:cNvPr id="5" name="Picture 4" descr="First_Armagh_Presbyterian_Church._-_geograph.org.uk_-_1389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05064"/>
            <a:ext cx="2896096" cy="2172072"/>
          </a:xfrm>
          <a:prstGeom prst="rect">
            <a:avLst/>
          </a:prstGeom>
        </p:spPr>
      </p:pic>
      <p:pic>
        <p:nvPicPr>
          <p:cNvPr id="6" name="Picture 5" descr="Armagh_Elim_Church._-_geograph.org.uk_-_5522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005064"/>
            <a:ext cx="2926080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221088"/>
            <a:ext cx="7851648" cy="18288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itchFamily="34" charset="0"/>
              </a:rPr>
              <a:t>Some are grand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3" descr="temple-543182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548680"/>
            <a:ext cx="5852583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Some are simple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4" name="Content Placeholder 3" descr="1308241_0470db3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Some have beautiful </a:t>
            </a:r>
            <a:b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stained-glass windows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4" name="Content Placeholder 3" descr="church-window-115429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3292078" cy="4389437"/>
          </a:xfrm>
        </p:spPr>
      </p:pic>
      <p:pic>
        <p:nvPicPr>
          <p:cNvPr id="5" name="Picture 4" descr="stained-glass-63204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348880"/>
            <a:ext cx="4001991" cy="3926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But you don’t have to be inside a church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to worship or </a:t>
            </a:r>
            <a:r>
              <a:rPr lang="en-GB" dirty="0" smtClean="0">
                <a:solidFill>
                  <a:schemeClr val="tx1"/>
                </a:solidFill>
                <a:latin typeface="SassoonPrimary" pitchFamily="34" charset="0"/>
              </a:rPr>
              <a:t>pray.</a:t>
            </a:r>
            <a:endParaRPr lang="en-GB" dirty="0">
              <a:solidFill>
                <a:schemeClr val="tx1"/>
              </a:solidFill>
              <a:latin typeface="SassoonPrimary" pitchFamily="34" charset="0"/>
            </a:endParaRPr>
          </a:p>
        </p:txBody>
      </p:sp>
      <p:pic>
        <p:nvPicPr>
          <p:cNvPr id="4" name="Content Placeholder 3" descr="O_Praise_Hi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160" y="1759902"/>
            <a:ext cx="6583680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184</TotalTime>
  <Words>287</Words>
  <Application>Microsoft Office PowerPoint</Application>
  <PresentationFormat>On-screen Show (4:3)</PresentationFormat>
  <Paragraphs>52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People worship and pray  in different ways.</vt:lpstr>
      <vt:lpstr>Slide 2</vt:lpstr>
      <vt:lpstr>Slide 3</vt:lpstr>
      <vt:lpstr>Slide 4</vt:lpstr>
      <vt:lpstr>People worship and pray  in different places</vt:lpstr>
      <vt:lpstr>Some are grand</vt:lpstr>
      <vt:lpstr>Some are simple</vt:lpstr>
      <vt:lpstr>Some have beautiful  stained-glass windows</vt:lpstr>
      <vt:lpstr>But you don’t have to be inside a church to worship or pray.</vt:lpstr>
      <vt:lpstr>These men are praying outside, in a special place in Jerusalem.</vt:lpstr>
      <vt:lpstr>These people have come to pray outside, in a special place called Mecca.</vt:lpstr>
      <vt:lpstr>And these people are praying outside in Rome.</vt:lpstr>
      <vt:lpstr>People pray at home too.</vt:lpstr>
      <vt:lpstr>People pray in different ways.</vt:lpstr>
      <vt:lpstr>    These churches have lots of lovely kneelers. Have you ever seen any like these?</vt:lpstr>
      <vt:lpstr>Some people stand to pray.</vt:lpstr>
      <vt:lpstr>Some people sit quietly  when they pray.</vt:lpstr>
      <vt:lpstr>Some people touch their foreheads to the ground when they pray.</vt:lpstr>
      <vt:lpstr>Some people pray with their hands together.</vt:lpstr>
      <vt:lpstr>Some people pray with their hands lifted up.</vt:lpstr>
      <vt:lpstr>Sometimes people pray together.</vt:lpstr>
      <vt:lpstr>Sometimes people pray all by themselves.</vt:lpstr>
      <vt:lpstr>Some people have things that help them to pray</vt:lpstr>
      <vt:lpstr>Slide 24</vt:lpstr>
      <vt:lpstr>The light and the beautiful colours of stained -glass windows </vt:lpstr>
      <vt:lpstr>Some people use prayer books.</vt:lpstr>
      <vt:lpstr>Some people cover their heads when they pray.</vt:lpstr>
      <vt:lpstr>People pray at different times.</vt:lpstr>
      <vt:lpstr>People say prayers before  they go to sleep.</vt:lpstr>
      <vt:lpstr>Some people can gather to pray  as many as eight times a day! </vt:lpstr>
      <vt:lpstr>People worship  and pray in different ways.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</dc:creator>
  <cp:lastModifiedBy>Jennifer</cp:lastModifiedBy>
  <cp:revision>22</cp:revision>
  <dcterms:created xsi:type="dcterms:W3CDTF">2015-02-07T09:58:23Z</dcterms:created>
  <dcterms:modified xsi:type="dcterms:W3CDTF">2015-02-23T12:24:36Z</dcterms:modified>
</cp:coreProperties>
</file>